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tags/tag5.xml" ContentType="application/vnd.openxmlformats-officedocument.presentationml.tags+xml"/>
  <Override PartName="/ppt/slides/slide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9.xml" ContentType="application/vnd.openxmlformats-officedocument.presentationml.slide+xml"/>
  <Override PartName="/ppt/tags/tag6.xml" ContentType="application/vnd.openxmlformats-officedocument.presentationml.tag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removePersonalInfoOnSave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387F5A"/>
    <a:srgbClr val="DDDDDD"/>
    <a:srgbClr val="FFFFFF"/>
    <a:srgbClr val="7FB1A9"/>
    <a:srgbClr val="567B27"/>
    <a:srgbClr val="22D7DD"/>
    <a:srgbClr val="5882E1"/>
    <a:srgbClr val="F9F2EA"/>
    <a:srgbClr val="59BCFD"/>
    <a:srgbClr val="0D7CF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18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270" y="96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tableStyles" Target="tableStyle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0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70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0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97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7F25A8C7-CC1A-4A08-9B4B-31F43B054C7F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98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699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第二级</a:t>
            </a:r>
          </a:p>
          <a:p>
            <a:pPr lvl="2"/>
            <a:r>
              <a:rPr altLang="en-US" lang="zh-CN"/>
              <a:t>第三级</a:t>
            </a:r>
          </a:p>
          <a:p>
            <a:pPr lvl="3"/>
            <a:r>
              <a:rPr altLang="en-US" lang="zh-CN"/>
              <a:t>第四级</a:t>
            </a:r>
          </a:p>
          <a:p>
            <a:pPr lvl="4"/>
            <a:r>
              <a:rPr altLang="en-US" lang="zh-CN"/>
              <a:t>第五级</a:t>
            </a:r>
          </a:p>
        </p:txBody>
      </p:sp>
      <p:sp>
        <p:nvSpPr>
          <p:cNvPr id="1048700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701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F9E1B693-632D-4080-9CF6-EA28B66DC801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1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2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1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77A931D0-C1F1-459A-A804-2CF5D4756A7A}" type="slidenum">
              <a:rPr altLang="en-US" lang="zh-CN" smtClean="0"/>
              <a:t>8</a:t>
            </a:fld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b="0" sz="72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50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algn="ctr" indent="0" marL="0">
              <a:buNone/>
              <a:defRPr sz="18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dirty="0" lang="zh-CN"/>
              <a:t>单击此处编辑母版副标题样式</a:t>
            </a:r>
          </a:p>
        </p:txBody>
      </p:sp>
      <p:sp>
        <p:nvSpPr>
          <p:cNvPr id="104865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FigureOut">
              <a:rPr altLang="en-US" lang="zh-CN" smtClean="0"/>
              <a:t>2022/9/5</a:t>
            </a:fld>
            <a:endParaRPr altLang="en-US" dirty="0" lang="zh-CN"/>
          </a:p>
        </p:txBody>
      </p:sp>
      <p:sp>
        <p:nvSpPr>
          <p:cNvPr id="104865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80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1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82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ustom layout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6300718" y="-2601021"/>
            <a:ext cx="8977380" cy="5533714"/>
          </a:xfrm>
          <a:prstGeom prst="rect"/>
        </p:spPr>
      </p:pic>
      <p:pic>
        <p:nvPicPr>
          <p:cNvPr id="2097155" name="图片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rot="1514436">
            <a:off x="-3474272" y="5204830"/>
            <a:ext cx="8977380" cy="5533714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talog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矩形 2"/>
          <p:cNvSpPr/>
          <p:nvPr userDrawn="1"/>
        </p:nvSpPr>
        <p:spPr>
          <a:xfrm>
            <a:off x="337499" y="279742"/>
            <a:ext cx="11517001" cy="6298834"/>
          </a:xfrm>
          <a:prstGeom prst="rect"/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 useBgFill="1">
        <p:nvSpPr>
          <p:cNvPr id="1048678" name="等腰三角形 5"/>
          <p:cNvSpPr>
            <a:spLocks noChangeAspect="1"/>
          </p:cNvSpPr>
          <p:nvPr userDrawn="1"/>
        </p:nvSpPr>
        <p:spPr>
          <a:xfrm flipV="1">
            <a:off x="5916046" y="279742"/>
            <a:ext cx="359906" cy="310288"/>
          </a:xfrm>
          <a:prstGeom prst="triangle"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2000" p14:dur="1600">
        <p14:gallery dir="l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ide page-1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advTm="2000" p14:dur="2000">
        <p15:prstTrans prst="crush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bIns="34290" lIns="68580" rIns="68580" tIns="34290" wrap="square">
            <a:noAutofit/>
          </a:bodyPr>
          <a:p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age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advTm="5000" p14:dur="3000"/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 t="-9000" b="-9000"/>
          </a:stretch>
        </a:blipFill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矩形 1"/>
          <p:cNvSpPr/>
          <p:nvPr userDrawn="1"/>
        </p:nvSpPr>
        <p:spPr>
          <a:xfrm flipH="1">
            <a:off x="0" y="0"/>
            <a:ext cx="12192000" cy="6858000"/>
          </a:xfrm>
          <a:prstGeom prst="rect"/>
          <a:gradFill>
            <a:gsLst>
              <a:gs pos="31000">
                <a:schemeClr val="accent1">
                  <a:lumMod val="5000"/>
                  <a:lumOff val="95000"/>
                  <a:alpha val="19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2400" lang="zh-CN"/>
          </a:p>
        </p:txBody>
      </p:sp>
    </p:spTree>
  </p:cSld>
  <p:clrMapOvr>
    <a:masterClrMapping/>
  </p:clrMapOvr>
  <p:transition advClick="0" advTm="1000"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advTm="0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8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8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dirty="0" lang="zh-CN"/>
          </a:p>
        </p:txBody>
      </p:sp>
      <p:sp>
        <p:nvSpPr>
          <p:cNvPr id="104858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8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6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67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b="0" sz="6000"/>
            </a:lvl1pPr>
          </a:lstStyle>
          <a:p>
            <a:r>
              <a:rPr altLang="en-US" dirty="0" lang="zh-CN"/>
              <a:t>单击此处编辑标题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-column conten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4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85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8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8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9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670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7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67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7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7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b="0" sz="8000">
                <a:solidFill>
                  <a:schemeClr val="tx1"/>
                </a:solidFill>
              </a:defRPr>
            </a:lvl1pPr>
          </a:lstStyle>
          <a:p>
            <a:r>
              <a:rPr altLang="en-US" dirty="0" lang="zh-CN"/>
              <a:t>编辑标题</a:t>
            </a:r>
          </a:p>
        </p:txBody>
      </p:sp>
      <p:sp>
        <p:nvSpPr>
          <p:cNvPr id="104865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0DD7636-5BE1-44BC-BB5F-15739D9E18E1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5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E87C0E1D-24C4-406F-9615-DBDA8D2D1F93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658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algn="ctr" indent="0" marL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altLang="en-US" dirty="0" lang="zh-CN"/>
              <a:t>编辑文本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59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and title"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91" name="图片占位符 2"/>
          <p:cNvSpPr>
            <a:spLocks noChangeAspect="1" noGrp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dirty="0" lang="zh-CN"/>
          </a:p>
        </p:txBody>
      </p:sp>
      <p:sp>
        <p:nvSpPr>
          <p:cNvPr id="1048692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dirty="0" lang="zh-CN"/>
              <a:t>单击此处编辑母版文本样式</a:t>
            </a:r>
          </a:p>
        </p:txBody>
      </p:sp>
      <p:sp>
        <p:nvSpPr>
          <p:cNvPr id="1048693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  <a:t>2022/9/5</a:t>
            </a:fld>
            <a:endParaRPr altLang="en-US" dirty="0" lang="zh-CN"/>
          </a:p>
        </p:txBody>
      </p:sp>
      <p:sp>
        <p:nvSpPr>
          <p:cNvPr id="1048694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95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altLang="en-US" dirty="0" lang="zh-CN"/>
              <a:t>单击此处编辑标题</a:t>
            </a:r>
          </a:p>
        </p:txBody>
      </p:sp>
      <p:sp>
        <p:nvSpPr>
          <p:cNvPr id="1048660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6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  <a:t>2022/9/5</a:t>
            </a:fld>
            <a:endParaRPr altLang="en-US" lang="zh-CN"/>
          </a:p>
        </p:txBody>
      </p:sp>
      <p:sp>
        <p:nvSpPr>
          <p:cNvPr id="10486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tags" Target="../tags/tag1.xml"/><Relationship Id="rId21" Type="http://schemas.openxmlformats.org/officeDocument/2006/relationships/tags" Target="../tags/tag2.xml"/><Relationship Id="rId22" Type="http://schemas.openxmlformats.org/officeDocument/2006/relationships/tags" Target="../tags/tag3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dirty="0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</a:p>
          <a:p>
            <a:pPr lvl="1"/>
            <a:r>
              <a:rPr altLang="en-US" dirty="0" lang="zh-CN"/>
              <a:t>第二级</a:t>
            </a:r>
          </a:p>
          <a:p>
            <a:pPr lvl="2"/>
            <a:r>
              <a:rPr altLang="en-US" dirty="0" lang="zh-CN"/>
              <a:t>第三级</a:t>
            </a:r>
          </a:p>
          <a:p>
            <a:pPr lvl="3"/>
            <a:r>
              <a:rPr altLang="en-US" dirty="0" lang="zh-CN"/>
              <a:t>第四级</a:t>
            </a:r>
          </a:p>
          <a:p>
            <a:pPr lvl="4"/>
            <a:r>
              <a:rPr altLang="en-US" dirty="0" lang="zh-CN"/>
              <a:t>第五级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997B5FA-0921-464F-AAE1-844C04324D75}" type="datetimeFigureOut">
              <a:rPr altLang="en-US" lang="zh-CN" smtClean="0"/>
              <a:t>2022/9/5</a:t>
            </a:fld>
            <a:endParaRPr altLang="en-US" dirty="0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65CE74E-AB26-4998-AD42-012C4C1AD076}" type="slidenum">
              <a:rPr altLang="en-US" lang="zh-CN" smtClean="0"/>
              <a:t>‹#›</a:t>
            </a:fld>
            <a:endParaRPr altLang="en-US" lang="zh-CN"/>
          </a:p>
        </p:txBody>
      </p:sp>
      <p:sp>
        <p:nvSpPr>
          <p:cNvPr id="1048581" name="KSO_TEMPLATE" hidden="1"/>
          <p:cNvSpPr/>
          <p:nvPr userDrawn="1"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Arial" panose="020B0604020202020204" pitchFamily="34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矩形 4"/>
          <p:cNvSpPr/>
          <p:nvPr/>
        </p:nvSpPr>
        <p:spPr>
          <a:xfrm>
            <a:off x="2902687" y="2052083"/>
            <a:ext cx="6347639" cy="234979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34" name="组合 5"/>
          <p:cNvGrpSpPr/>
          <p:nvPr/>
        </p:nvGrpSpPr>
        <p:grpSpPr>
          <a:xfrm>
            <a:off x="2425065" y="2481898"/>
            <a:ext cx="7341235" cy="1469390"/>
            <a:chOff x="3819" y="5286"/>
            <a:chExt cx="11561" cy="2314"/>
          </a:xfrm>
        </p:grpSpPr>
        <p:sp>
          <p:nvSpPr>
            <p:cNvPr id="1048588" name="TextBox 71"/>
            <p:cNvSpPr txBox="1"/>
            <p:nvPr/>
          </p:nvSpPr>
          <p:spPr>
            <a:xfrm>
              <a:off x="5494" y="7018"/>
              <a:ext cx="8773" cy="582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dirty="0" lang="en-US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TOKO DAGING SEGAR AYAM POTONG ONLINE</a:t>
              </a:r>
            </a:p>
          </p:txBody>
        </p:sp>
        <p:sp>
          <p:nvSpPr>
            <p:cNvPr id="1048589" name="文本框 3"/>
            <p:cNvSpPr txBox="1"/>
            <p:nvPr/>
          </p:nvSpPr>
          <p:spPr>
            <a:xfrm>
              <a:off x="3819" y="5286"/>
              <a:ext cx="11561" cy="1309"/>
            </a:xfrm>
            <a:prstGeom prst="rect"/>
            <a:noFill/>
          </p:spPr>
          <p:txBody>
            <a:bodyPr anchor="t" rtlCol="0" wrap="square">
              <a:spAutoFit/>
            </a:bodyPr>
            <a:p>
              <a:pPr algn="ctr">
                <a:lnSpc>
                  <a:spcPct val="100000"/>
                </a:lnSpc>
              </a:pPr>
              <a:r>
                <a:rPr altLang="zh-CN" b="1" cap="all" dirty="0" sz="4800" lang="en-US">
                  <a:solidFill>
                    <a:srgbClr val="387F5A"/>
                  </a:solidFill>
                </a:rPr>
                <a:t>FIFI</a:t>
              </a:r>
              <a:r>
                <a:rPr altLang="en-US" b="1" cap="all" dirty="0" sz="4800" lang="zh-CN">
                  <a:solidFill>
                    <a:srgbClr val="387F5A"/>
                  </a:solidFill>
                </a:rPr>
                <a:t> </a:t>
              </a:r>
              <a:r>
                <a:rPr altLang="zh-CN" b="1" cap="all" dirty="0" sz="4800" lang="en-US">
                  <a:solidFill>
                    <a:srgbClr val="387F5A"/>
                  </a:solidFill>
                </a:rPr>
                <a:t>MANDIRI</a:t>
              </a:r>
              <a:endParaRPr altLang="en-US" b="1" cap="all" dirty="0" sz="4800" lang="zh-CN">
                <a:solidFill>
                  <a:srgbClr val="387F5A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矩形 4"/>
          <p:cNvSpPr/>
          <p:nvPr/>
        </p:nvSpPr>
        <p:spPr>
          <a:xfrm>
            <a:off x="2902687" y="2052083"/>
            <a:ext cx="6347639" cy="234979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36" name="组合 5"/>
          <p:cNvGrpSpPr/>
          <p:nvPr/>
        </p:nvGrpSpPr>
        <p:grpSpPr>
          <a:xfrm>
            <a:off x="2425065" y="2297113"/>
            <a:ext cx="7341235" cy="1016000"/>
            <a:chOff x="3819" y="4995"/>
            <a:chExt cx="11561" cy="1600"/>
          </a:xfrm>
        </p:grpSpPr>
        <p:sp>
          <p:nvSpPr>
            <p:cNvPr id="1048591" name="TextBox 71"/>
            <p:cNvSpPr txBox="1"/>
            <p:nvPr/>
          </p:nvSpPr>
          <p:spPr>
            <a:xfrm>
              <a:off x="5213" y="4995"/>
              <a:ext cx="8773" cy="1018"/>
            </a:xfrm>
            <a:prstGeom prst="rect"/>
            <a:noFill/>
          </p:spPr>
          <p:txBody>
            <a:bodyPr rtlCol="0" wrap="square">
              <a:spAutoFit/>
            </a:bodyPr>
            <a:p>
              <a:pPr algn="ctr"/>
              <a:r>
                <a:rPr altLang="zh-CN" dirty="0" lang="en-US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FIKI PANDU PERMANA</a:t>
              </a:r>
            </a:p>
            <a:p>
              <a:pPr algn="ctr"/>
              <a:r>
                <a:rPr altLang="zh-CN" dirty="0" lang="en-US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sym typeface="+mn-ea"/>
                </a:rPr>
                <a:t>(10)</a:t>
              </a:r>
            </a:p>
          </p:txBody>
        </p:sp>
        <p:sp>
          <p:nvSpPr>
            <p:cNvPr id="1048592" name="文本框 3"/>
            <p:cNvSpPr txBox="1"/>
            <p:nvPr/>
          </p:nvSpPr>
          <p:spPr>
            <a:xfrm>
              <a:off x="3819" y="5286"/>
              <a:ext cx="11561" cy="1309"/>
            </a:xfrm>
            <a:prstGeom prst="rect"/>
            <a:noFill/>
          </p:spPr>
          <p:txBody>
            <a:bodyPr anchor="t" rtlCol="0" wrap="square">
              <a:spAutoFit/>
            </a:bodyPr>
            <a:p>
              <a:pPr algn="ctr">
                <a:lnSpc>
                  <a:spcPct val="100000"/>
                </a:lnSpc>
              </a:pPr>
              <a:endParaRPr altLang="en-US" b="1" cap="all" dirty="0" sz="4800" lang="zh-CN">
                <a:solidFill>
                  <a:srgbClr val="387F5A"/>
                </a:solidFill>
              </a:endParaRPr>
            </a:p>
          </p:txBody>
        </p:sp>
      </p:grpSp>
      <p:sp>
        <p:nvSpPr>
          <p:cNvPr id="1048593" name="TextBox 71"/>
          <p:cNvSpPr txBox="1"/>
          <p:nvPr/>
        </p:nvSpPr>
        <p:spPr>
          <a:xfrm>
            <a:off x="3310255" y="3226980"/>
            <a:ext cx="5570855" cy="646331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altLang="zh-CN" dirty="0" lang="en-US">
                <a:solidFill>
                  <a:srgbClr val="387F5A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SEFI SATRIA PRATAMA  </a:t>
            </a:r>
          </a:p>
          <a:p>
            <a:pPr algn="ctr"/>
            <a:r>
              <a:rPr altLang="zh-CN" dirty="0" lang="en-US">
                <a:solidFill>
                  <a:srgbClr val="387F5A"/>
                </a:solidFill>
                <a:latin typeface="Arial" panose="020B0604020202020204" pitchFamily="34" charset="0"/>
                <a:ea typeface="Arial" panose="020B0604020202020204" pitchFamily="34" charset="0"/>
                <a:sym typeface="+mn-ea"/>
              </a:rPr>
              <a:t>(31)</a:t>
            </a: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矩形 2"/>
          <p:cNvSpPr/>
          <p:nvPr/>
        </p:nvSpPr>
        <p:spPr>
          <a:xfrm>
            <a:off x="737870" y="664528"/>
            <a:ext cx="10716260" cy="552894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98" name="文本框 1"/>
          <p:cNvSpPr txBox="1"/>
          <p:nvPr/>
        </p:nvSpPr>
        <p:spPr>
          <a:xfrm>
            <a:off x="5237162" y="1106309"/>
            <a:ext cx="1605281" cy="574040"/>
          </a:xfrm>
          <a:prstGeom prst="rect"/>
          <a:noFill/>
        </p:spPr>
        <p:txBody>
          <a:bodyPr rtlCol="0" wrap="none">
            <a:spAutoFit/>
          </a:bodyPr>
          <a:p>
            <a:pPr algn="ctr"/>
            <a:r>
              <a:rPr altLang="zh-CN" b="1" dirty="0" sz="3200" lang="en-US">
                <a:solidFill>
                  <a:srgbClr val="57B395"/>
                </a:solidFill>
              </a:rPr>
              <a:t>Content</a:t>
            </a:r>
          </a:p>
        </p:txBody>
      </p:sp>
      <p:cxnSp>
        <p:nvCxnSpPr>
          <p:cNvPr id="3145728" name="直接连接符 3"/>
          <p:cNvCxnSpPr>
            <a:cxnSpLocks/>
          </p:cNvCxnSpPr>
          <p:nvPr/>
        </p:nvCxnSpPr>
        <p:spPr>
          <a:xfrm>
            <a:off x="5175250" y="1767284"/>
            <a:ext cx="1841500" cy="0"/>
          </a:xfrm>
          <a:prstGeom prst="line"/>
          <a:ln w="19050">
            <a:solidFill>
              <a:srgbClr val="57B3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连接符: 曲线 10"/>
          <p:cNvCxnSpPr>
            <a:cxnSpLocks/>
          </p:cNvCxnSpPr>
          <p:nvPr/>
        </p:nvCxnSpPr>
        <p:spPr>
          <a:xfrm rot="5400000" flipH="1" flipV="1">
            <a:off x="3956429" y="3139234"/>
            <a:ext cx="262032" cy="998632"/>
          </a:xfrm>
          <a:prstGeom prst="curvedConnector5">
            <a:avLst>
              <a:gd name="adj1" fmla="val 87241"/>
              <a:gd name="adj2" fmla="val 50000"/>
              <a:gd name="adj3" fmla="val 12759"/>
            </a:avLst>
          </a:prstGeom>
          <a:ln>
            <a:solidFill>
              <a:srgbClr val="57B3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连接符: 曲线 13"/>
          <p:cNvCxnSpPr>
            <a:cxnSpLocks/>
          </p:cNvCxnSpPr>
          <p:nvPr/>
        </p:nvCxnSpPr>
        <p:spPr>
          <a:xfrm>
            <a:off x="5757495" y="3022600"/>
            <a:ext cx="962685" cy="901700"/>
          </a:xfrm>
          <a:prstGeom prst="curvedConnector3">
            <a:avLst>
              <a:gd name="adj1" fmla="val 50000"/>
            </a:avLst>
          </a:prstGeom>
          <a:ln>
            <a:solidFill>
              <a:srgbClr val="57B3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连接符: 曲线 21"/>
          <p:cNvCxnSpPr>
            <a:cxnSpLocks/>
          </p:cNvCxnSpPr>
          <p:nvPr/>
        </p:nvCxnSpPr>
        <p:spPr>
          <a:xfrm flipV="1">
            <a:off x="7725994" y="3549650"/>
            <a:ext cx="553770" cy="971550"/>
          </a:xfrm>
          <a:prstGeom prst="curvedConnector3"/>
          <a:ln>
            <a:solidFill>
              <a:srgbClr val="57B39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44"/>
          <p:cNvGrpSpPr/>
          <p:nvPr/>
        </p:nvGrpSpPr>
        <p:grpSpPr>
          <a:xfrm>
            <a:off x="2417395" y="3568700"/>
            <a:ext cx="1371600" cy="1371600"/>
            <a:chOff x="1516330" y="3568700"/>
            <a:chExt cx="1371600" cy="1371600"/>
          </a:xfrm>
        </p:grpSpPr>
        <p:sp>
          <p:nvSpPr>
            <p:cNvPr id="1048599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0" name="文本框 28"/>
            <p:cNvSpPr txBox="1"/>
            <p:nvPr/>
          </p:nvSpPr>
          <p:spPr>
            <a:xfrm>
              <a:off x="1938276" y="3676126"/>
              <a:ext cx="527710" cy="461665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b="1" dirty="0" sz="2400" lang="en-US">
                  <a:solidFill>
                    <a:srgbClr val="57B395"/>
                  </a:solidFill>
                </a:rPr>
                <a:t>01</a:t>
              </a:r>
              <a:endParaRPr altLang="en-US" b="1" dirty="0" sz="2400" lang="zh-CN">
                <a:solidFill>
                  <a:srgbClr val="57B395"/>
                </a:solidFill>
              </a:endParaRPr>
            </a:p>
          </p:txBody>
        </p:sp>
        <p:sp>
          <p:nvSpPr>
            <p:cNvPr id="1048601" name="文本框 29"/>
            <p:cNvSpPr txBox="1"/>
            <p:nvPr/>
          </p:nvSpPr>
          <p:spPr>
            <a:xfrm>
              <a:off x="1605963" y="4054720"/>
              <a:ext cx="995680" cy="472440"/>
            </a:xfrm>
            <a:prstGeom prst="rect"/>
            <a:noFill/>
          </p:spPr>
          <p:txBody>
            <a:bodyPr rtlCol="0" wrap="none">
              <a:spAutoFit/>
            </a:bodyPr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LATAR</a:t>
              </a:r>
            </a:p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BELAKANG</a:t>
              </a:r>
              <a:endParaRPr altLang="en-US" b="1" dirty="0" sz="1300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0" name="组合 45"/>
          <p:cNvGrpSpPr/>
          <p:nvPr/>
        </p:nvGrpSpPr>
        <p:grpSpPr>
          <a:xfrm>
            <a:off x="4385895" y="2336800"/>
            <a:ext cx="1371600" cy="1371600"/>
            <a:chOff x="3484830" y="2336800"/>
            <a:chExt cx="1371600" cy="1371600"/>
          </a:xfrm>
        </p:grpSpPr>
        <p:sp>
          <p:nvSpPr>
            <p:cNvPr id="1048602" name="椭圆 5"/>
            <p:cNvSpPr/>
            <p:nvPr/>
          </p:nvSpPr>
          <p:spPr>
            <a:xfrm>
              <a:off x="3484830" y="23368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3" name="文本框 32"/>
            <p:cNvSpPr txBox="1"/>
            <p:nvPr/>
          </p:nvSpPr>
          <p:spPr>
            <a:xfrm>
              <a:off x="3906776" y="2444873"/>
              <a:ext cx="527710" cy="461665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b="1" dirty="0" sz="2400" lang="en-US">
                  <a:solidFill>
                    <a:srgbClr val="57B395"/>
                  </a:solidFill>
                </a:rPr>
                <a:t>02</a:t>
              </a:r>
              <a:endParaRPr altLang="en-US" b="1" dirty="0" sz="2400" lang="zh-CN">
                <a:solidFill>
                  <a:srgbClr val="57B395"/>
                </a:solidFill>
              </a:endParaRPr>
            </a:p>
          </p:txBody>
        </p:sp>
        <p:sp>
          <p:nvSpPr>
            <p:cNvPr id="1048604" name="文本框 33"/>
            <p:cNvSpPr txBox="1"/>
            <p:nvPr/>
          </p:nvSpPr>
          <p:spPr>
            <a:xfrm>
              <a:off x="3708314" y="2823467"/>
              <a:ext cx="792480" cy="281941"/>
            </a:xfrm>
            <a:prstGeom prst="rect"/>
            <a:noFill/>
          </p:spPr>
          <p:txBody>
            <a:bodyPr rtlCol="0" wrap="none">
              <a:spAutoFit/>
            </a:bodyPr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TUJUAN</a:t>
              </a:r>
              <a:endParaRPr altLang="en-US" b="1" dirty="0" sz="1300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1" name="组合 46"/>
          <p:cNvGrpSpPr/>
          <p:nvPr/>
        </p:nvGrpSpPr>
        <p:grpSpPr>
          <a:xfrm>
            <a:off x="6354394" y="3835400"/>
            <a:ext cx="1371600" cy="1371600"/>
            <a:chOff x="5453329" y="3835400"/>
            <a:chExt cx="1371600" cy="1371600"/>
          </a:xfrm>
        </p:grpSpPr>
        <p:sp>
          <p:nvSpPr>
            <p:cNvPr id="1048605" name="椭圆 6"/>
            <p:cNvSpPr/>
            <p:nvPr/>
          </p:nvSpPr>
          <p:spPr>
            <a:xfrm>
              <a:off x="5453329" y="38354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6" name="文本框 35"/>
            <p:cNvSpPr txBox="1"/>
            <p:nvPr/>
          </p:nvSpPr>
          <p:spPr>
            <a:xfrm>
              <a:off x="5875275" y="3956574"/>
              <a:ext cx="527710" cy="461665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b="1" dirty="0" sz="2400" lang="en-US">
                  <a:solidFill>
                    <a:srgbClr val="57B395"/>
                  </a:solidFill>
                </a:rPr>
                <a:t>03</a:t>
              </a:r>
              <a:endParaRPr altLang="en-US" b="1" dirty="0" sz="2400" lang="zh-CN">
                <a:solidFill>
                  <a:srgbClr val="57B395"/>
                </a:solidFill>
              </a:endParaRPr>
            </a:p>
          </p:txBody>
        </p:sp>
        <p:sp>
          <p:nvSpPr>
            <p:cNvPr id="1048607" name="文本框 36"/>
            <p:cNvSpPr txBox="1"/>
            <p:nvPr/>
          </p:nvSpPr>
          <p:spPr>
            <a:xfrm>
              <a:off x="5477242" y="4335168"/>
              <a:ext cx="1135380" cy="281941"/>
            </a:xfrm>
            <a:prstGeom prst="rect"/>
            <a:noFill/>
          </p:spPr>
          <p:txBody>
            <a:bodyPr rtlCol="0" wrap="none">
              <a:spAutoFit/>
            </a:bodyPr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FLOWCHART</a:t>
              </a:r>
              <a:endParaRPr altLang="en-US" b="1" dirty="0" sz="1300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2" name="组合 47"/>
          <p:cNvGrpSpPr/>
          <p:nvPr/>
        </p:nvGrpSpPr>
        <p:grpSpPr>
          <a:xfrm>
            <a:off x="8263600" y="2863850"/>
            <a:ext cx="1387764" cy="1371600"/>
            <a:chOff x="7362535" y="2863850"/>
            <a:chExt cx="1387764" cy="1371600"/>
          </a:xfrm>
        </p:grpSpPr>
        <p:sp>
          <p:nvSpPr>
            <p:cNvPr id="1048608" name="椭圆 7"/>
            <p:cNvSpPr/>
            <p:nvPr/>
          </p:nvSpPr>
          <p:spPr>
            <a:xfrm>
              <a:off x="7378699" y="286385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/>
              <a:endParaRPr altLang="en-US" lang="zh-CN"/>
            </a:p>
          </p:txBody>
        </p:sp>
        <p:sp>
          <p:nvSpPr>
            <p:cNvPr id="1048609" name="文本框 39"/>
            <p:cNvSpPr txBox="1"/>
            <p:nvPr/>
          </p:nvSpPr>
          <p:spPr>
            <a:xfrm>
              <a:off x="7800645" y="2972786"/>
              <a:ext cx="527710" cy="461665"/>
            </a:xfrm>
            <a:prstGeom prst="rect"/>
            <a:noFill/>
          </p:spPr>
          <p:txBody>
            <a:bodyPr rtlCol="0" wrap="none">
              <a:spAutoFit/>
            </a:bodyPr>
            <a:p>
              <a:pPr algn="ctr"/>
              <a:r>
                <a:rPr altLang="zh-CN" b="1" dirty="0" sz="2400" lang="en-US">
                  <a:solidFill>
                    <a:srgbClr val="57B395"/>
                  </a:solidFill>
                </a:rPr>
                <a:t>04</a:t>
              </a:r>
              <a:endParaRPr altLang="en-US" b="1" dirty="0" sz="2400" lang="zh-CN">
                <a:solidFill>
                  <a:srgbClr val="57B395"/>
                </a:solidFill>
              </a:endParaRPr>
            </a:p>
          </p:txBody>
        </p:sp>
        <p:sp>
          <p:nvSpPr>
            <p:cNvPr id="1048610" name="文本框 40"/>
            <p:cNvSpPr txBox="1"/>
            <p:nvPr/>
          </p:nvSpPr>
          <p:spPr>
            <a:xfrm>
              <a:off x="7362535" y="3351380"/>
              <a:ext cx="1211580" cy="472440"/>
            </a:xfrm>
            <a:prstGeom prst="rect"/>
            <a:noFill/>
          </p:spPr>
          <p:txBody>
            <a:bodyPr rtlCol="0" wrap="none">
              <a:spAutoFit/>
            </a:bodyPr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SCREENSHOT</a:t>
              </a:r>
            </a:p>
            <a:p>
              <a:pPr algn="ctr">
                <a:lnSpc>
                  <a:spcPct val="120000"/>
                </a:lnSpc>
              </a:pPr>
              <a:r>
                <a:rPr altLang="zh-CN" b="1" dirty="0" sz="1300" 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</a:t>
              </a:r>
              <a:endParaRPr altLang="en-US" b="1" dirty="0" sz="1300" lang="zh-CN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id="11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dur="500" id="13"/>
                                        <p:tgtEl>
                                          <p:spTgt spid="314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id="1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1500"/>
                            </p:stCondLst>
                            <p:childTnLst>
                              <p:par>
                                <p:cTn fill="hold" id="2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dur="500" id="23"/>
                                        <p:tgtEl>
                                          <p:spTgt spid="3145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2000"/>
                            </p:stCondLst>
                            <p:childTnLst>
                              <p:par>
                                <p:cTn fill="hold" id="2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9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0">
                            <p:stCondLst>
                              <p:cond delay="2500"/>
                            </p:stCondLst>
                            <p:childTnLst>
                              <p:par>
                                <p:cTn fill="hold" id="31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33"/>
                                        <p:tgtEl>
                                          <p:spTgt spid="3145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34">
                            <p:stCondLst>
                              <p:cond delay="3000"/>
                            </p:stCondLst>
                            <p:childTnLst>
                              <p:par>
                                <p:cTn fill="hold" id="3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7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9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矩形 1"/>
          <p:cNvSpPr/>
          <p:nvPr/>
        </p:nvSpPr>
        <p:spPr>
          <a:xfrm>
            <a:off x="1732229" y="731202"/>
            <a:ext cx="8723630" cy="539559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grpSp>
        <p:nvGrpSpPr>
          <p:cNvPr id="46" name="组合 2"/>
          <p:cNvGrpSpPr/>
          <p:nvPr/>
        </p:nvGrpSpPr>
        <p:grpSpPr>
          <a:xfrm>
            <a:off x="4675091" y="1600565"/>
            <a:ext cx="2841818" cy="1668232"/>
            <a:chOff x="1516330" y="3568700"/>
            <a:chExt cx="1371600" cy="1371600"/>
          </a:xfrm>
        </p:grpSpPr>
        <p:sp>
          <p:nvSpPr>
            <p:cNvPr id="1048615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4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048616" name="文本框 28"/>
            <p:cNvSpPr txBox="1"/>
            <p:nvPr/>
          </p:nvSpPr>
          <p:spPr>
            <a:xfrm>
              <a:off x="1963816" y="3676126"/>
              <a:ext cx="308935" cy="471969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aseline="0" b="1" cap="none" dirty="0" sz="3200" i="0" kern="1200" kumimoji="0" lang="en-US" noProof="0" normalizeH="0" spc="0" strike="noStrike" u="none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01</a:t>
              </a:r>
              <a:endParaRPr altLang="en-US" baseline="0" b="1" cap="none" dirty="0" sz="3200" i="0" kern="1200" kumimoji="0" lang="zh-CN" noProof="0" normalizeH="0" spc="0" strike="noStrike" u="none">
                <a:ln>
                  <a:noFill/>
                </a:ln>
                <a:solidFill>
                  <a:srgbClr val="57B395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048617" name="文本框 29"/>
            <p:cNvSpPr txBox="1"/>
            <p:nvPr/>
          </p:nvSpPr>
          <p:spPr>
            <a:xfrm>
              <a:off x="1667651" y="4178137"/>
              <a:ext cx="977065" cy="336226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aseline="0" b="1" cap="none" dirty="0" sz="2200" i="0" kern="1200" kumimoji="0" lang="en-US" noProof="0" normalizeH="0" spc="0" err="1" strike="noStrike" u="none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Latar</a:t>
              </a:r>
              <a:r>
                <a:rPr altLang="zh-CN" baseline="0" b="1" cap="none" dirty="0" sz="2200" i="0" kern="1200" kumimoji="0" lang="en-US" noProof="0" normalizeH="0" spc="0" strike="noStrike" u="none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 </a:t>
              </a:r>
              <a:r>
                <a:rPr altLang="zh-CN" baseline="0" b="1" cap="none" dirty="0" sz="2200" i="0" kern="1200" kumimoji="0" lang="en-US" noProof="0" normalizeH="0" spc="0" err="1" strike="noStrike" u="none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Belakang</a:t>
              </a:r>
              <a:endParaRPr altLang="en-US" baseline="0" b="1" cap="none" dirty="0" sz="22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1048618" name="文本框 24"/>
          <p:cNvSpPr txBox="1"/>
          <p:nvPr/>
        </p:nvSpPr>
        <p:spPr>
          <a:xfrm>
            <a:off x="2951714" y="3722660"/>
            <a:ext cx="6755811" cy="830997"/>
          </a:xfrm>
          <a:prstGeom prst="rect"/>
          <a:noFill/>
        </p:spPr>
        <p:txBody>
          <a:bodyPr rtlCol="0" wrap="square">
            <a:spAutoFit/>
          </a:bodyPr>
          <a:p>
            <a:pPr algn="ctr" defTabSz="914400" eaLnBrk="1" fontAlgn="auto" hangingPunct="1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Di masa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pandemi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ini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kami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ingin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membuka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toko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daging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online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karena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banyak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pasar yang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tutup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.</a:t>
            </a:r>
          </a:p>
          <a:p>
            <a:pPr algn="ctr" defTabSz="914400" eaLnBrk="1" fontAlgn="auto" hangingPunct="1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altLang="zh-CN" dirty="0" sz="1600" 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/>
              <a:ea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矩形 1"/>
          <p:cNvSpPr/>
          <p:nvPr/>
        </p:nvSpPr>
        <p:spPr>
          <a:xfrm>
            <a:off x="1732228" y="731202"/>
            <a:ext cx="8723630" cy="539559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grpSp>
        <p:nvGrpSpPr>
          <p:cNvPr id="50" name="组合 2"/>
          <p:cNvGrpSpPr/>
          <p:nvPr/>
        </p:nvGrpSpPr>
        <p:grpSpPr>
          <a:xfrm>
            <a:off x="4675091" y="1600565"/>
            <a:ext cx="2841818" cy="1668232"/>
            <a:chOff x="1516330" y="3568700"/>
            <a:chExt cx="1371600" cy="1371600"/>
          </a:xfrm>
        </p:grpSpPr>
        <p:sp>
          <p:nvSpPr>
            <p:cNvPr id="1048623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4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048624" name="文本框 28"/>
            <p:cNvSpPr txBox="1"/>
            <p:nvPr/>
          </p:nvSpPr>
          <p:spPr>
            <a:xfrm>
              <a:off x="2047702" y="3676126"/>
              <a:ext cx="308856" cy="480795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aseline="0" b="1" cap="none" dirty="0" sz="3200" i="0" kern="1200" kumimoji="0" lang="en-US" noProof="0" normalizeH="0" spc="0" strike="noStrike" u="none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02</a:t>
              </a:r>
            </a:p>
          </p:txBody>
        </p:sp>
        <p:sp>
          <p:nvSpPr>
            <p:cNvPr id="1048625" name="文本框 29"/>
            <p:cNvSpPr txBox="1"/>
            <p:nvPr/>
          </p:nvSpPr>
          <p:spPr>
            <a:xfrm>
              <a:off x="1937699" y="4178137"/>
              <a:ext cx="486694" cy="336226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="1" dirty="0" sz="2200" lang="en-US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/>
                  <a:ea typeface="Arial" panose="020B0604020202020204" pitchFamily="34" charset="0"/>
                </a:rPr>
                <a:t>Tujuan</a:t>
              </a:r>
              <a:endParaRPr altLang="en-US" baseline="0" b="1" cap="none" dirty="0" sz="220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  <p:sp>
        <p:nvSpPr>
          <p:cNvPr id="1048626" name="文本框 24"/>
          <p:cNvSpPr txBox="1"/>
          <p:nvPr/>
        </p:nvSpPr>
        <p:spPr>
          <a:xfrm>
            <a:off x="2951714" y="3722660"/>
            <a:ext cx="6755811" cy="1077218"/>
          </a:xfrm>
          <a:prstGeom prst="rect"/>
          <a:noFill/>
        </p:spPr>
        <p:txBody>
          <a:bodyPr rtlCol="0" wrap="square">
            <a:spAutoFit/>
          </a:bodyPr>
          <a:p>
            <a:pPr algn="ctr" defTabSz="914400" eaLnBrk="1" fontAlgn="auto" hangingPunct="1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Kami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ingin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menyediakan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daging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yang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berkualitas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dengan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harga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yang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terjangkau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di era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sekarang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ini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.</a:t>
            </a:r>
          </a:p>
          <a:p>
            <a:pPr algn="ctr" defTabSz="914400" eaLnBrk="1" fontAlgn="auto" hangingPunct="1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Dengan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ayam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yang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langsung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dikirim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dari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peternak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.</a:t>
            </a:r>
          </a:p>
          <a:p>
            <a:pPr algn="ctr" defTabSz="914400" eaLnBrk="1" fontAlgn="auto" hangingPunct="1" latinLnBrk="0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Serta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dengan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tidak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lupa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mengedepankan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</a:t>
            </a:r>
            <a:r>
              <a:rPr altLang="zh-CN" dirty="0" sz="1600" lang="en-US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penyembelihan</a:t>
            </a:r>
            <a:r>
              <a:rPr altLang="zh-CN" dirty="0" sz="1600"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  <a:ea typeface="Arial" panose="020B0604020202020204" pitchFamily="34" charset="0"/>
              </a:rPr>
              <a:t> yang halal.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矩形 1"/>
          <p:cNvSpPr/>
          <p:nvPr/>
        </p:nvSpPr>
        <p:spPr>
          <a:xfrm>
            <a:off x="1415194" y="820412"/>
            <a:ext cx="8723630" cy="5395595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grpSp>
        <p:nvGrpSpPr>
          <p:cNvPr id="54" name="组合 2"/>
          <p:cNvGrpSpPr/>
          <p:nvPr/>
        </p:nvGrpSpPr>
        <p:grpSpPr>
          <a:xfrm>
            <a:off x="1415194" y="820412"/>
            <a:ext cx="1915281" cy="685334"/>
            <a:chOff x="1516330" y="3568700"/>
            <a:chExt cx="1371600" cy="1371600"/>
          </a:xfrm>
        </p:grpSpPr>
        <p:sp>
          <p:nvSpPr>
            <p:cNvPr id="1048631" name="椭圆 4"/>
            <p:cNvSpPr/>
            <p:nvPr/>
          </p:nvSpPr>
          <p:spPr>
            <a:xfrm>
              <a:off x="1516330" y="3568700"/>
              <a:ext cx="1371600" cy="1371600"/>
            </a:xfrm>
            <a:prstGeom prst="ellipse"/>
            <a:noFill/>
            <a:ln w="38100" cmpd="dbl">
              <a:solidFill>
                <a:srgbClr val="57B3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no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altLang="en-US" baseline="0" b="0" cap="none" sz="2400" i="0" kern="1200" kumimoji="0" lang="zh-CN" noProof="0" normalizeH="0" spc="0" strike="noStrike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  <p:sp>
          <p:nvSpPr>
            <p:cNvPr id="1048632" name="文本框 28"/>
            <p:cNvSpPr txBox="1"/>
            <p:nvPr/>
          </p:nvSpPr>
          <p:spPr>
            <a:xfrm>
              <a:off x="2033839" y="3676125"/>
              <a:ext cx="336584" cy="800764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aseline="0" b="1" cap="none" dirty="0" sz="2000" i="0" kern="1200" kumimoji="0" lang="en-US" noProof="0" normalizeH="0" spc="0" strike="noStrike" u="none">
                  <a:ln>
                    <a:noFill/>
                  </a:ln>
                  <a:solidFill>
                    <a:srgbClr val="57B395"/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03</a:t>
              </a:r>
            </a:p>
          </p:txBody>
        </p:sp>
        <p:sp>
          <p:nvSpPr>
            <p:cNvPr id="1048633" name="文本框 29"/>
            <p:cNvSpPr txBox="1"/>
            <p:nvPr/>
          </p:nvSpPr>
          <p:spPr>
            <a:xfrm>
              <a:off x="1920961" y="4178137"/>
              <a:ext cx="849466" cy="716768"/>
            </a:xfrm>
            <a:prstGeom prst="rect"/>
            <a:noFill/>
          </p:spPr>
          <p:txBody>
            <a:bodyPr rtlCol="0" wrap="none">
              <a:spAutoFit/>
            </a:bodyPr>
            <a:p>
              <a:pPr algn="ctr" defTabSz="914400" eaLnBrk="1" fontAlgn="auto" hangingPunct="1" indent="0" latinLnBrk="0" lvl="0" marL="0" marR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altLang="zh-CN" baseline="0" b="1" cap="none" dirty="0" i="0" kern="1200" kumimoji="0" lang="en-US" noProof="0" normalizeH="0" spc="0" strike="noStrike" u="none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Arial" panose="020B0604020202020204" pitchFamily="34" charset="0"/>
                  <a:cs typeface="+mn-cs"/>
                </a:rPr>
                <a:t>Flowchart</a:t>
              </a:r>
              <a:endParaRPr altLang="en-US" baseline="0" b="1" cap="none" dirty="0" i="0" kern="1200" kumimoji="0" lang="zh-CN" noProof="0" normalizeH="0" spc="0" strike="noStrike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+mn-cs"/>
              </a:endParaRPr>
            </a:p>
          </p:txBody>
        </p:sp>
      </p:grp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3383993" y="1163079"/>
            <a:ext cx="6754831" cy="5083069"/>
          </a:xfrm>
          <a:prstGeom prst="rect"/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矩形 1"/>
          <p:cNvSpPr/>
          <p:nvPr/>
        </p:nvSpPr>
        <p:spPr>
          <a:xfrm>
            <a:off x="852420" y="731202"/>
            <a:ext cx="10487159" cy="5320110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dirty="0" lang="zh-CN"/>
          </a:p>
        </p:txBody>
      </p:sp>
      <p:pic>
        <p:nvPicPr>
          <p:cNvPr id="209715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211757" y="1349298"/>
            <a:ext cx="7634769" cy="4456849"/>
          </a:xfrm>
          <a:prstGeom prst="rect"/>
        </p:spPr>
      </p:pic>
      <p:sp>
        <p:nvSpPr>
          <p:cNvPr id="1048638" name="Rectangle 3"/>
          <p:cNvSpPr/>
          <p:nvPr/>
        </p:nvSpPr>
        <p:spPr>
          <a:xfrm>
            <a:off x="1174596" y="875168"/>
            <a:ext cx="2341756" cy="35337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dirty="0" lang="en-US"/>
              <a:t>4. </a:t>
            </a:r>
            <a:r>
              <a:rPr dirty="0" lang="en-US" err="1"/>
              <a:t>Screenshoot</a:t>
            </a:r>
            <a:r>
              <a:rPr dirty="0" lang="en-US"/>
              <a:t> Web</a:t>
            </a:r>
            <a:endParaRPr dirty="0" lang="en-ID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1306551" y="736250"/>
            <a:ext cx="9578897" cy="5385500"/>
          </a:xfrm>
          <a:prstGeom prst="rect"/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xmlns:r="http://schemas.openxmlformats.org/officeDocument/2006/relationships" r:embed="rId1"/>
          <a:stretch>
            <a:fillRect/>
          </a:stretch>
        </a:blipFill>
      </p:bgPr>
    </p:bg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矩形 4"/>
          <p:cNvSpPr/>
          <p:nvPr/>
        </p:nvSpPr>
        <p:spPr>
          <a:xfrm>
            <a:off x="1734185" y="1598295"/>
            <a:ext cx="8723630" cy="3661410"/>
          </a:xfrm>
          <a:prstGeom prst="rect"/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grpSp>
        <p:nvGrpSpPr>
          <p:cNvPr id="64" name="组合 5"/>
          <p:cNvGrpSpPr/>
          <p:nvPr/>
        </p:nvGrpSpPr>
        <p:grpSpPr>
          <a:xfrm>
            <a:off x="2094865" y="2563813"/>
            <a:ext cx="8002270" cy="1383030"/>
            <a:chOff x="3299" y="5415"/>
            <a:chExt cx="12602" cy="2178"/>
          </a:xfrm>
        </p:grpSpPr>
        <p:sp>
          <p:nvSpPr>
            <p:cNvPr id="1048646" name="矩形 2"/>
            <p:cNvSpPr/>
            <p:nvPr/>
          </p:nvSpPr>
          <p:spPr>
            <a:xfrm>
              <a:off x="3299" y="5415"/>
              <a:ext cx="12602" cy="1598"/>
            </a:xfrm>
            <a:prstGeom prst="rect"/>
          </p:spPr>
          <p:txBody>
            <a:bodyPr wrap="square">
              <a:spAutoFit/>
            </a:bodyPr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altLang="zh-CN" dirty="0" sz="6000" lang="en-US" spc="300">
                  <a:solidFill>
                    <a:srgbClr val="387F5A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Thank You</a:t>
              </a:r>
            </a:p>
          </p:txBody>
        </p:sp>
        <p:sp>
          <p:nvSpPr>
            <p:cNvPr id="1048647" name="文本框 3"/>
            <p:cNvSpPr txBox="1"/>
            <p:nvPr/>
          </p:nvSpPr>
          <p:spPr>
            <a:xfrm>
              <a:off x="3820" y="7013"/>
              <a:ext cx="11561" cy="580"/>
            </a:xfrm>
            <a:prstGeom prst="rect"/>
            <a:noFill/>
          </p:spPr>
          <p:txBody>
            <a:bodyPr anchor="t" rtlCol="0" wrap="square">
              <a:spAutoFit/>
            </a:bodyPr>
            <a:p>
              <a:pPr algn="dist"/>
              <a:endParaRPr altLang="en-US" cap="all" dirty="0" lang="zh-CN">
                <a:solidFill>
                  <a:srgbClr val="387F5A"/>
                </a:solidFill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Theme">
  <a:themeElements>
    <a:clrScheme name="Thatch">
      <a:dk1>
        <a:sysClr lastClr="000000" val="windowText"/>
      </a:dk1>
      <a:lt1>
        <a:sysClr lastClr="FFFFFF" val="window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自定义 1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Redmi 8A Pro</dc:creator>
  <dcterms:created xsi:type="dcterms:W3CDTF">2018-02-27T22:03:00Z</dcterms:created>
  <dcterms:modified xsi:type="dcterms:W3CDTF">2022-09-06T00:31:04Z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1033-11.2.0.9031</vt:lpwstr>
  </property>
  <property fmtid="{D5CDD505-2E9C-101B-9397-08002B2CF9AE}" pid="3" name="KSORubyTemplateID">
    <vt:lpwstr>2</vt:lpwstr>
  </property>
</Properties>
</file>